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9" d="100"/>
          <a:sy n="59" d="100"/>
        </p:scale>
        <p:origin x="85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69B89-055F-4F05-A1EE-504908C87352}" type="datetimeFigureOut">
              <a:rPr kumimoji="1" lang="ja-JP" altLang="en-US" smtClean="0"/>
              <a:t>2026/7/22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1C625-AA04-4B48-9F83-29E4CC0C73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4035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1C625-AA04-4B48-9F83-29E4CC0C73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318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33E7-F0DA-4D5A-9671-3B3A089A237C}" type="datetimeFigureOut">
              <a:rPr kumimoji="1" lang="ja-JP" altLang="en-US" smtClean="0"/>
              <a:t>2026/7/22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6B78-B4AF-4689-832F-3DE3EE243F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99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33E7-F0DA-4D5A-9671-3B3A089A237C}" type="datetimeFigureOut">
              <a:rPr kumimoji="1" lang="ja-JP" altLang="en-US" smtClean="0"/>
              <a:t>2026/7/22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6B78-B4AF-4689-832F-3DE3EE243F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437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33E7-F0DA-4D5A-9671-3B3A089A237C}" type="datetimeFigureOut">
              <a:rPr kumimoji="1" lang="ja-JP" altLang="en-US" smtClean="0"/>
              <a:t>2026/7/22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6B78-B4AF-4689-832F-3DE3EE243F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6940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33E7-F0DA-4D5A-9671-3B3A089A237C}" type="datetimeFigureOut">
              <a:rPr kumimoji="1" lang="ja-JP" altLang="en-US" smtClean="0"/>
              <a:t>2026/7/22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6B78-B4AF-4689-832F-3DE3EE243F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9383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33E7-F0DA-4D5A-9671-3B3A089A237C}" type="datetimeFigureOut">
              <a:rPr kumimoji="1" lang="ja-JP" altLang="en-US" smtClean="0"/>
              <a:t>2026/7/22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6B78-B4AF-4689-832F-3DE3EE243F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3390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33E7-F0DA-4D5A-9671-3B3A089A237C}" type="datetimeFigureOut">
              <a:rPr kumimoji="1" lang="ja-JP" altLang="en-US" smtClean="0"/>
              <a:t>2026/7/22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6B78-B4AF-4689-832F-3DE3EE243F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5093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33E7-F0DA-4D5A-9671-3B3A089A237C}" type="datetimeFigureOut">
              <a:rPr kumimoji="1" lang="ja-JP" altLang="en-US" smtClean="0"/>
              <a:t>2026/7/22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6B78-B4AF-4689-832F-3DE3EE243F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556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33E7-F0DA-4D5A-9671-3B3A089A237C}" type="datetimeFigureOut">
              <a:rPr kumimoji="1" lang="ja-JP" altLang="en-US" smtClean="0"/>
              <a:t>2026/7/22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6B78-B4AF-4689-832F-3DE3EE243F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539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33E7-F0DA-4D5A-9671-3B3A089A237C}" type="datetimeFigureOut">
              <a:rPr kumimoji="1" lang="ja-JP" altLang="en-US" smtClean="0"/>
              <a:t>2026/7/22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6B78-B4AF-4689-832F-3DE3EE243F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853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33E7-F0DA-4D5A-9671-3B3A089A237C}" type="datetimeFigureOut">
              <a:rPr kumimoji="1" lang="ja-JP" altLang="en-US" smtClean="0"/>
              <a:t>2026/7/22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6B78-B4AF-4689-832F-3DE3EE243F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66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E33E7-F0DA-4D5A-9671-3B3A089A237C}" type="datetimeFigureOut">
              <a:rPr kumimoji="1" lang="ja-JP" altLang="en-US" smtClean="0"/>
              <a:t>2026/7/22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6B78-B4AF-4689-832F-3DE3EE243F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9898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E33E7-F0DA-4D5A-9671-3B3A089A237C}" type="datetimeFigureOut">
              <a:rPr kumimoji="1" lang="ja-JP" altLang="en-US" smtClean="0"/>
              <a:t>2026/7/22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96B78-B4AF-4689-832F-3DE3EE243F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17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575" y="384048"/>
            <a:ext cx="4782789" cy="63642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1" descr="M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8003" y="387185"/>
            <a:ext cx="4780431" cy="6361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テキスト ボックス 1"/>
          <p:cNvSpPr txBox="1">
            <a:spLocks noChangeArrowheads="1"/>
          </p:cNvSpPr>
          <p:nvPr/>
        </p:nvSpPr>
        <p:spPr bwMode="auto">
          <a:xfrm>
            <a:off x="4940300" y="5327651"/>
            <a:ext cx="2546349" cy="9715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wrap="square" lIns="91440" tIns="45720" rIns="91440" bIns="4572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ja-JP" altLang="en-US" sz="105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rPr>
              <a:t> </a:t>
            </a:r>
            <a:endParaRPr lang="ja-JP" altLang="en-US" sz="1050" b="0" i="0" u="none" strike="noStrike" baseline="0" dirty="0">
              <a:solidFill>
                <a:srgbClr val="000000"/>
              </a:solidFill>
              <a:latin typeface="游明朝"/>
              <a:ea typeface="游明朝"/>
            </a:endParaRPr>
          </a:p>
          <a:p>
            <a:pPr algn="l" rtl="0">
              <a:defRPr sz="1000"/>
            </a:pPr>
            <a:r>
              <a:rPr lang="ja-JP" altLang="en-US" sz="105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rPr>
              <a:t>　　　　　　　　</a:t>
            </a:r>
            <a:r>
              <a:rPr lang="ja-JP" altLang="en-US" sz="1050" dirty="0">
                <a:solidFill>
                  <a:srgbClr val="000000"/>
                </a:solidFill>
                <a:latin typeface="ＭＳ Ｐゴシック"/>
                <a:ea typeface="ＭＳ Ｐゴシック"/>
              </a:rPr>
              <a:t>　</a:t>
            </a:r>
            <a:r>
              <a:rPr lang="ja-JP" altLang="en-US" sz="1400" b="0" i="0" u="none" strike="noStrike" baseline="0" dirty="0" smtClean="0">
                <a:solidFill>
                  <a:srgbClr val="000000"/>
                </a:solidFill>
                <a:latin typeface="ＭＳ Ｐゴシック"/>
                <a:ea typeface="ＭＳ Ｐゴシック"/>
              </a:rPr>
              <a:t>都市</a:t>
            </a:r>
            <a:r>
              <a:rPr lang="ja-JP" altLang="en-US" sz="14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rPr>
              <a:t>計画区域</a:t>
            </a:r>
            <a:endParaRPr lang="ja-JP" altLang="en-US" sz="1400" b="0" i="0" u="none" strike="noStrike" baseline="0" dirty="0">
              <a:solidFill>
                <a:srgbClr val="000000"/>
              </a:solidFill>
              <a:latin typeface="游明朝"/>
              <a:ea typeface="游明朝"/>
            </a:endParaRPr>
          </a:p>
          <a:p>
            <a:pPr algn="l" rtl="0">
              <a:defRPr sz="1000"/>
            </a:pPr>
            <a:r>
              <a:rPr lang="ja-JP" altLang="en-US" sz="105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rPr>
              <a:t> </a:t>
            </a:r>
            <a:endParaRPr lang="ja-JP" altLang="en-US" sz="1050" b="0" i="0" u="none" strike="noStrike" baseline="0" dirty="0">
              <a:solidFill>
                <a:srgbClr val="000000"/>
              </a:solidFill>
              <a:latin typeface="游明朝"/>
              <a:ea typeface="游明朝"/>
            </a:endParaRPr>
          </a:p>
          <a:p>
            <a:pPr algn="l" rtl="0">
              <a:defRPr sz="1000"/>
            </a:pPr>
            <a:r>
              <a:rPr lang="ja-JP" altLang="en-US" sz="105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rPr>
              <a:t>　　　　　　　　　</a:t>
            </a:r>
            <a:r>
              <a:rPr lang="ja-JP" altLang="en-US" sz="1400" b="0" i="0" u="none" strike="noStrike" baseline="0" dirty="0" smtClean="0">
                <a:solidFill>
                  <a:srgbClr val="000000"/>
                </a:solidFill>
                <a:latin typeface="ＭＳ Ｐゴシック"/>
                <a:ea typeface="ＭＳ Ｐゴシック"/>
              </a:rPr>
              <a:t>準都市</a:t>
            </a:r>
            <a:r>
              <a:rPr lang="ja-JP" altLang="en-US" sz="1400" b="0" i="0" u="none" strike="noStrike" baseline="0" dirty="0">
                <a:solidFill>
                  <a:srgbClr val="000000"/>
                </a:solidFill>
                <a:latin typeface="ＭＳ Ｐゴシック"/>
                <a:ea typeface="ＭＳ Ｐゴシック"/>
              </a:rPr>
              <a:t>計画区域</a:t>
            </a:r>
          </a:p>
        </p:txBody>
      </p:sp>
      <p:sp>
        <p:nvSpPr>
          <p:cNvPr id="5" name="テキスト ボックス 1"/>
          <p:cNvSpPr txBox="1">
            <a:spLocks noChangeArrowheads="1"/>
          </p:cNvSpPr>
          <p:nvPr/>
        </p:nvSpPr>
        <p:spPr bwMode="auto">
          <a:xfrm>
            <a:off x="2056231" y="192024"/>
            <a:ext cx="1592226" cy="429768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wrap="square" lIns="91440" tIns="45720" rIns="91440" bIns="4572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dist" rtl="0">
              <a:defRPr sz="1000"/>
            </a:pPr>
            <a:r>
              <a:rPr lang="ja-JP" altLang="en-US" sz="1800" b="1" dirty="0" smtClean="0">
                <a:solidFill>
                  <a:srgbClr val="000000"/>
                </a:solidFill>
                <a:latin typeface="ＭＳ Ｐゴシック"/>
                <a:ea typeface="ＭＳ Ｐゴシック"/>
              </a:rPr>
              <a:t>変更前</a:t>
            </a:r>
            <a:endParaRPr lang="ja-JP" altLang="en-US" sz="1800" b="1" i="0" u="none" strike="noStrike" baseline="0" dirty="0">
              <a:solidFill>
                <a:srgbClr val="000000"/>
              </a:solidFill>
              <a:latin typeface="ＭＳ Ｐゴシック"/>
              <a:ea typeface="ＭＳ Ｐゴシック"/>
            </a:endParaRPr>
          </a:p>
        </p:txBody>
      </p:sp>
      <p:sp>
        <p:nvSpPr>
          <p:cNvPr id="6" name="テキスト ボックス 1"/>
          <p:cNvSpPr txBox="1">
            <a:spLocks noChangeArrowheads="1"/>
          </p:cNvSpPr>
          <p:nvPr/>
        </p:nvSpPr>
        <p:spPr bwMode="auto">
          <a:xfrm>
            <a:off x="8513336" y="169164"/>
            <a:ext cx="1592226" cy="429768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wrap="square" lIns="91440" tIns="45720" rIns="91440" bIns="4572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dist" rtl="0">
              <a:defRPr sz="1000"/>
            </a:pPr>
            <a:r>
              <a:rPr lang="ja-JP" altLang="en-US" sz="1800" b="1" dirty="0" smtClean="0">
                <a:solidFill>
                  <a:srgbClr val="000000"/>
                </a:solidFill>
                <a:latin typeface="ＭＳ Ｐゴシック"/>
                <a:ea typeface="ＭＳ Ｐゴシック"/>
              </a:rPr>
              <a:t>変更後</a:t>
            </a:r>
            <a:endParaRPr lang="ja-JP" altLang="en-US" sz="1800" b="1" i="0" u="none" strike="noStrike" baseline="0" dirty="0">
              <a:solidFill>
                <a:srgbClr val="000000"/>
              </a:solidFill>
              <a:latin typeface="ＭＳ Ｐゴシック"/>
              <a:ea typeface="ＭＳ Ｐゴシック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2473" y="5527725"/>
            <a:ext cx="552527" cy="24547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2473" y="5888387"/>
            <a:ext cx="562053" cy="276704"/>
          </a:xfrm>
          <a:prstGeom prst="rect">
            <a:avLst/>
          </a:prstGeom>
        </p:spPr>
      </p:pic>
      <p:sp>
        <p:nvSpPr>
          <p:cNvPr id="9" name="右矢印 8"/>
          <p:cNvSpPr/>
          <p:nvPr/>
        </p:nvSpPr>
        <p:spPr>
          <a:xfrm>
            <a:off x="5715000" y="3346704"/>
            <a:ext cx="969264" cy="43891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136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29</Words>
  <Application>Microsoft Office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游ゴシック</vt:lpstr>
      <vt:lpstr>游ゴシック Light</vt:lpstr>
      <vt:lpstr>游明朝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柿野　伸之</dc:creator>
  <cp:lastModifiedBy>柿野　伸之</cp:lastModifiedBy>
  <cp:revision>4</cp:revision>
  <cp:lastPrinted>2026-07-22T05:46:04Z</cp:lastPrinted>
  <dcterms:created xsi:type="dcterms:W3CDTF">2026-07-22T05:35:47Z</dcterms:created>
  <dcterms:modified xsi:type="dcterms:W3CDTF">2026-07-22T06:29:43Z</dcterms:modified>
</cp:coreProperties>
</file>